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F360B-0FC6-4BC5-9C1B-13BF4D529A94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FCBD6-DC3F-4A7D-8CED-CAABF51B1A0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FCBD6-DC3F-4A7D-8CED-CAABF51B1A0D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dufuture.biz/index.php?title=%D0%A4%D0%B0%D0%B9%D0%BB:6kl_Koord_Plossk01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edufuture.biz/index.php?title=%D0%A4%D0%B0%D0%B9%D0%BB:6kl_Koord_Plossk02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Декартова система координат на плоскости.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7972452" cy="1752600"/>
          </a:xfrm>
        </p:spPr>
        <p:txBody>
          <a:bodyPr/>
          <a:lstStyle/>
          <a:p>
            <a:r>
              <a:rPr lang="ru-RU" b="1" dirty="0" err="1" smtClean="0"/>
              <a:t>Автор.Тажикова</a:t>
            </a:r>
            <a:r>
              <a:rPr lang="ru-RU" b="1" dirty="0" smtClean="0"/>
              <a:t> К.К.учитель математики</a:t>
            </a:r>
            <a:r>
              <a:rPr lang="ru-RU" b="1" dirty="0" smtClean="0"/>
              <a:t>                МБОУ  «</a:t>
            </a:r>
            <a:r>
              <a:rPr lang="ru-RU" b="1" dirty="0" err="1" smtClean="0"/>
              <a:t>Акбулакская</a:t>
            </a:r>
            <a:r>
              <a:rPr lang="ru-RU" b="1" dirty="0" smtClean="0"/>
              <a:t> СОШ№1»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 Повторить понятие координатной оси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 Познакомиться </a:t>
            </a:r>
            <a:r>
              <a:rPr lang="ru-RU" dirty="0" smtClean="0"/>
              <a:t>с понятием декартовой системы координат</a:t>
            </a:r>
            <a:r>
              <a:rPr lang="ru-RU" dirty="0" smtClean="0"/>
              <a:t>;</a:t>
            </a:r>
          </a:p>
          <a:p>
            <a:r>
              <a:rPr lang="ru-RU" dirty="0" smtClean="0"/>
              <a:t> Разработать </a:t>
            </a:r>
            <a:r>
              <a:rPr lang="ru-RU" dirty="0" smtClean="0"/>
              <a:t>алгоритм построения точки в прямоугольной системе координат.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Координатные углы</a:t>
            </a:r>
            <a:endParaRPr lang="ru-RU" dirty="0"/>
          </a:p>
        </p:txBody>
      </p:sp>
      <p:pic>
        <p:nvPicPr>
          <p:cNvPr id="4" name="Содержимое 3" descr="коорд. плоскость">
            <a:hlinkClick r:id="rId2" tooltip="&quot;коорд. плоскость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000240"/>
            <a:ext cx="564360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М(-2;3)</a:t>
            </a:r>
            <a:endParaRPr lang="ru-RU" dirty="0"/>
          </a:p>
        </p:txBody>
      </p:sp>
      <p:pic>
        <p:nvPicPr>
          <p:cNvPr id="4" name="Содержимое 3" descr="коорд. плоскость">
            <a:hlinkClick r:id="rId2" tooltip="&quot;коорд. плоскость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071678"/>
            <a:ext cx="492922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 что вы сегодня узнали нового на уроке?</a:t>
            </a:r>
          </a:p>
          <a:p>
            <a:r>
              <a:rPr lang="ru-RU" dirty="0" smtClean="0"/>
              <a:t>- как построить точку в прямоугольной декартовой системе координат?</a:t>
            </a:r>
          </a:p>
          <a:p>
            <a:r>
              <a:rPr lang="ru-RU" dirty="0" smtClean="0"/>
              <a:t>- на какую, знакомую всем вам, игру похоже построение чтение) точек в ПДСК?</a:t>
            </a:r>
          </a:p>
          <a:p>
            <a:r>
              <a:rPr lang="ru-RU" dirty="0" smtClean="0"/>
              <a:t>- как называется координата </a:t>
            </a:r>
            <a:r>
              <a:rPr lang="ru-RU" dirty="0" err="1" smtClean="0"/>
              <a:t>х</a:t>
            </a:r>
            <a:r>
              <a:rPr lang="ru-RU" dirty="0" smtClean="0"/>
              <a:t>? у?</a:t>
            </a:r>
          </a:p>
          <a:p>
            <a:r>
              <a:rPr lang="ru-RU" dirty="0" smtClean="0"/>
              <a:t>- какие координаты имеют точки, находящиеся в 3 координатной четверти?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. 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Прочитать п.5.9. </a:t>
            </a:r>
            <a:endParaRPr lang="ru-RU" dirty="0" smtClean="0"/>
          </a:p>
          <a:p>
            <a:r>
              <a:rPr lang="ru-RU" dirty="0" smtClean="0"/>
              <a:t>Решить </a:t>
            </a:r>
            <a:r>
              <a:rPr lang="ru-RU" dirty="0" smtClean="0"/>
              <a:t>№1064 и №1067(в</a:t>
            </a:r>
            <a:r>
              <a:rPr lang="ru-RU" dirty="0" smtClean="0"/>
              <a:t>).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Подготовить сообщение, исторический материал по теме  к уроку. (по желанию)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</TotalTime>
  <Words>111</Words>
  <PresentationFormat>Экран (4:3)</PresentationFormat>
  <Paragraphs>19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Городская</vt:lpstr>
      <vt:lpstr>Декартова система координат на плоскости. </vt:lpstr>
      <vt:lpstr>Цели урока</vt:lpstr>
      <vt:lpstr>Координатные углы</vt:lpstr>
      <vt:lpstr>М(-2;3)</vt:lpstr>
      <vt:lpstr>Итог урока</vt:lpstr>
      <vt:lpstr>. 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Декартова система координат на плоскости.</dc:title>
  <dc:creator>User</dc:creator>
  <cp:lastModifiedBy>User</cp:lastModifiedBy>
  <cp:revision>5</cp:revision>
  <dcterms:created xsi:type="dcterms:W3CDTF">2017-06-25T06:31:24Z</dcterms:created>
  <dcterms:modified xsi:type="dcterms:W3CDTF">2017-06-25T06:53:28Z</dcterms:modified>
</cp:coreProperties>
</file>